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0" y="-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77EA-F3A3-4623-8729-930CBAE96576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5075-3393-4475-AD9E-65110FEF8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29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77EA-F3A3-4623-8729-930CBAE96576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5075-3393-4475-AD9E-65110FEF8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51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77EA-F3A3-4623-8729-930CBAE96576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5075-3393-4475-AD9E-65110FEF8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706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445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77EA-F3A3-4623-8729-930CBAE96576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5075-3393-4475-AD9E-65110FEF8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21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77EA-F3A3-4623-8729-930CBAE96576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5075-3393-4475-AD9E-65110FEF8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11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77EA-F3A3-4623-8729-930CBAE96576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5075-3393-4475-AD9E-65110FEF8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19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77EA-F3A3-4623-8729-930CBAE96576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5075-3393-4475-AD9E-65110FEF8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035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77EA-F3A3-4623-8729-930CBAE96576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5075-3393-4475-AD9E-65110FEF8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35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77EA-F3A3-4623-8729-930CBAE96576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5075-3393-4475-AD9E-65110FEF8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77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77EA-F3A3-4623-8729-930CBAE96576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5075-3393-4475-AD9E-65110FEF8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47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77EA-F3A3-4623-8729-930CBAE96576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5075-3393-4475-AD9E-65110FEF8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0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177EA-F3A3-4623-8729-930CBAE96576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15075-3393-4475-AD9E-65110FEF8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45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838201" y="1523999"/>
          <a:ext cx="10972799" cy="396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06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273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651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395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584960"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50215" algn="l"/>
                          <a:tab pos="810260" algn="l"/>
                        </a:tabLs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проведения итогового сочинения (изложения)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62" marR="65062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50215" algn="l"/>
                          <a:tab pos="810260" algn="l"/>
                        </a:tabLs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Проверка экспертами комиссий 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62" marR="65062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50215" algn="l"/>
                          <a:tab pos="810260" algn="l"/>
                        </a:tabLs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 обработки на региональном уровне 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62" marR="65062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50215" algn="l"/>
                          <a:tab pos="810260" algn="l"/>
                        </a:tabLs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 выдачи результатов итогового сочинения (изложения)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62" marR="65062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50215" algn="l"/>
                          <a:tab pos="810260" algn="l"/>
                        </a:tabLs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03.12.2025 года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62" marR="65062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50215" algn="l"/>
                          <a:tab pos="810260" algn="l"/>
                        </a:tabLs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04.12.2025 года-06.12.2025 года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62" marR="65062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50215" algn="l"/>
                          <a:tab pos="810260" algn="l"/>
                        </a:tabLs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07.12.2025 года-15.12.2025 года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62" marR="65062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50215" algn="l"/>
                          <a:tab pos="810260" algn="l"/>
                        </a:tabLs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17.12.2025 года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62" marR="65062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600"/>
                        </a:spcAft>
                        <a:tabLst>
                          <a:tab pos="2969895" algn="ctr"/>
                          <a:tab pos="5940425" algn="r"/>
                          <a:tab pos="450215" algn="l"/>
                          <a:tab pos="810260" algn="l"/>
                        </a:tabLs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04.02.2026 года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62" marR="65062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50215" algn="l"/>
                          <a:tab pos="810260" algn="l"/>
                        </a:tabLs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05.02.2026 года- 06.02.2026 года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62" marR="65062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50215" algn="l"/>
                          <a:tab pos="810260" algn="l"/>
                        </a:tabLs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07.02.2026 года-16.02.2026 года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62" marR="65062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50215" algn="l"/>
                          <a:tab pos="810260" algn="l"/>
                        </a:tabLs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18.02.2026 года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62" marR="65062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600"/>
                        </a:spcAft>
                        <a:tabLst>
                          <a:tab pos="2969895" algn="ctr"/>
                          <a:tab pos="5940425" algn="r"/>
                          <a:tab pos="450215" algn="l"/>
                          <a:tab pos="810260" algn="l"/>
                        </a:tabLs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08.04.2026 года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62" marR="65062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50215" algn="l"/>
                          <a:tab pos="810260" algn="l"/>
                        </a:tabLs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09.04.2026 года -10.04.2026 года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62" marR="65062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50215" algn="l"/>
                          <a:tab pos="810260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11.04.202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года-16.04.202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62" marR="65062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50215" algn="l"/>
                          <a:tab pos="810260" algn="l"/>
                        </a:tabLs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20.04.2026 года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62" marR="65062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146280"/>
            <a:ext cx="12120349" cy="15081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r"/>
                <a:tab pos="809625" algn="r"/>
                <a:tab pos="2970213" algn="ctr"/>
                <a:tab pos="5940425" algn="r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Сроки информирования о результатах итогового сочинения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r"/>
                <a:tab pos="809625" algn="r"/>
                <a:tab pos="2970213" algn="ctr"/>
                <a:tab pos="5940425" algn="r"/>
              </a:tabLs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(изложения) обучающихся, выпускников прошлых лет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r"/>
                <a:tab pos="809625" algn="r"/>
                <a:tab pos="2970213" algn="ctr"/>
                <a:tab pos="5940425" algn="r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2025-2026 учебном году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r"/>
                <a:tab pos="809625" algn="r"/>
                <a:tab pos="2970213" algn="ctr"/>
                <a:tab pos="5940425" algn="r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025" y="21223"/>
            <a:ext cx="1938530" cy="96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78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1"/>
          <a:stretch/>
        </p:blipFill>
        <p:spPr bwMode="auto">
          <a:xfrm>
            <a:off x="0" y="0"/>
            <a:ext cx="12192000" cy="668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1"/>
          <a:stretch/>
        </p:blipFill>
        <p:spPr bwMode="auto">
          <a:xfrm>
            <a:off x="101600" y="101600"/>
            <a:ext cx="12192000" cy="668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7389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Произвольный</PresentationFormat>
  <Paragraphs>19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UO10</dc:creator>
  <cp:lastModifiedBy>Dima</cp:lastModifiedBy>
  <cp:revision>3</cp:revision>
  <dcterms:created xsi:type="dcterms:W3CDTF">2025-11-28T07:36:15Z</dcterms:created>
  <dcterms:modified xsi:type="dcterms:W3CDTF">2025-12-01T11:57:36Z</dcterms:modified>
</cp:coreProperties>
</file>